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9025-C80C-4B47-8DDC-F3439D38F6C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BE65-36AA-410B-A33D-9E0564402F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28372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9025-C80C-4B47-8DDC-F3439D38F6C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BE65-36AA-410B-A33D-9E0564402F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145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9025-C80C-4B47-8DDC-F3439D38F6C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BE65-36AA-410B-A33D-9E0564402F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7072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9025-C80C-4B47-8DDC-F3439D38F6C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BE65-36AA-410B-A33D-9E0564402F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3288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9025-C80C-4B47-8DDC-F3439D38F6C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BE65-36AA-410B-A33D-9E0564402F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37188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9025-C80C-4B47-8DDC-F3439D38F6C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BE65-36AA-410B-A33D-9E0564402F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0711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9025-C80C-4B47-8DDC-F3439D38F6C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BE65-36AA-410B-A33D-9E0564402F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98493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9025-C80C-4B47-8DDC-F3439D38F6C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BE65-36AA-410B-A33D-9E0564402F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75255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9025-C80C-4B47-8DDC-F3439D38F6C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BE65-36AA-410B-A33D-9E0564402F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92816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9025-C80C-4B47-8DDC-F3439D38F6C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BE65-36AA-410B-A33D-9E0564402F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44726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39025-C80C-4B47-8DDC-F3439D38F6C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3BE65-36AA-410B-A33D-9E0564402F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93086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39025-C80C-4B47-8DDC-F3439D38F6CF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3BE65-36AA-410B-A33D-9E0564402FB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97976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3A18513-9E84-4405-A962-BD0029A3D1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3" t="3819" r="47874" b="2388"/>
          <a:stretch/>
        </p:blipFill>
        <p:spPr>
          <a:xfrm>
            <a:off x="1716833" y="-223935"/>
            <a:ext cx="5029200" cy="7492481"/>
          </a:xfrm>
          <a:prstGeom prst="rect">
            <a:avLst/>
          </a:prstGeom>
          <a:ln w="12700"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569271D-B415-4CBC-ADB3-69A777127D37}"/>
              </a:ext>
            </a:extLst>
          </p:cNvPr>
          <p:cNvSpPr txBox="1"/>
          <p:nvPr/>
        </p:nvSpPr>
        <p:spPr>
          <a:xfrm>
            <a:off x="3210559" y="72824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FD948F-B946-40CE-A462-A19BE7BFA322}"/>
              </a:ext>
            </a:extLst>
          </p:cNvPr>
          <p:cNvSpPr txBox="1"/>
          <p:nvPr/>
        </p:nvSpPr>
        <p:spPr>
          <a:xfrm>
            <a:off x="3647439" y="72824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E72108-CFD4-4E75-AD62-580C8B2B378B}"/>
              </a:ext>
            </a:extLst>
          </p:cNvPr>
          <p:cNvSpPr txBox="1"/>
          <p:nvPr/>
        </p:nvSpPr>
        <p:spPr>
          <a:xfrm>
            <a:off x="3850639" y="72824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61A86C-C6C2-4A0D-8DA7-24F073C7140F}"/>
              </a:ext>
            </a:extLst>
          </p:cNvPr>
          <p:cNvSpPr txBox="1"/>
          <p:nvPr/>
        </p:nvSpPr>
        <p:spPr>
          <a:xfrm>
            <a:off x="4053839" y="72824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E522E4-CB40-46F3-8593-2B5F31AA652A}"/>
              </a:ext>
            </a:extLst>
          </p:cNvPr>
          <p:cNvSpPr txBox="1"/>
          <p:nvPr/>
        </p:nvSpPr>
        <p:spPr>
          <a:xfrm>
            <a:off x="4460239" y="72824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07A3D66-D39F-4A70-9F79-4D7C616CD209}"/>
              </a:ext>
            </a:extLst>
          </p:cNvPr>
          <p:cNvSpPr txBox="1"/>
          <p:nvPr/>
        </p:nvSpPr>
        <p:spPr>
          <a:xfrm>
            <a:off x="4663439" y="72824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1AA8FA-2164-41A3-A73C-2B4E27E7E41C}"/>
              </a:ext>
            </a:extLst>
          </p:cNvPr>
          <p:cNvSpPr txBox="1"/>
          <p:nvPr/>
        </p:nvSpPr>
        <p:spPr>
          <a:xfrm>
            <a:off x="4866639" y="72824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C9EDA54-6E6A-4C87-8135-CDA4C6F06FD8}"/>
              </a:ext>
            </a:extLst>
          </p:cNvPr>
          <p:cNvSpPr txBox="1"/>
          <p:nvPr/>
        </p:nvSpPr>
        <p:spPr>
          <a:xfrm>
            <a:off x="5283199" y="72824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EBE6A0-575C-4AE6-B34D-97C4FD7B3A67}"/>
              </a:ext>
            </a:extLst>
          </p:cNvPr>
          <p:cNvSpPr txBox="1"/>
          <p:nvPr/>
        </p:nvSpPr>
        <p:spPr>
          <a:xfrm>
            <a:off x="3210559" y="653976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0180AD0-8BEF-4A7D-9FEC-E7FCE79CD9A6}"/>
              </a:ext>
            </a:extLst>
          </p:cNvPr>
          <p:cNvSpPr txBox="1"/>
          <p:nvPr/>
        </p:nvSpPr>
        <p:spPr>
          <a:xfrm>
            <a:off x="3647439" y="653976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004BC0-C23C-4712-89D5-F97A9ECBF3BA}"/>
              </a:ext>
            </a:extLst>
          </p:cNvPr>
          <p:cNvSpPr txBox="1"/>
          <p:nvPr/>
        </p:nvSpPr>
        <p:spPr>
          <a:xfrm>
            <a:off x="3850639" y="653976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E5E5FF4-8DB8-4926-B6AF-0BEE32383B75}"/>
              </a:ext>
            </a:extLst>
          </p:cNvPr>
          <p:cNvSpPr txBox="1"/>
          <p:nvPr/>
        </p:nvSpPr>
        <p:spPr>
          <a:xfrm>
            <a:off x="4053839" y="653976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79744A-5E81-4CBF-B5CA-97A83A2A3434}"/>
              </a:ext>
            </a:extLst>
          </p:cNvPr>
          <p:cNvSpPr txBox="1"/>
          <p:nvPr/>
        </p:nvSpPr>
        <p:spPr>
          <a:xfrm>
            <a:off x="4460239" y="653976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8AFB76B-4815-46F2-B785-AD09DC7F9038}"/>
              </a:ext>
            </a:extLst>
          </p:cNvPr>
          <p:cNvSpPr txBox="1"/>
          <p:nvPr/>
        </p:nvSpPr>
        <p:spPr>
          <a:xfrm>
            <a:off x="4663439" y="653976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B7CF5C8-BD6F-41C1-9330-46AE9B2E7A57}"/>
              </a:ext>
            </a:extLst>
          </p:cNvPr>
          <p:cNvSpPr txBox="1"/>
          <p:nvPr/>
        </p:nvSpPr>
        <p:spPr>
          <a:xfrm>
            <a:off x="4866639" y="653976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FE9DD05-1E36-41BE-9C35-E851504BFBCA}"/>
              </a:ext>
            </a:extLst>
          </p:cNvPr>
          <p:cNvSpPr txBox="1"/>
          <p:nvPr/>
        </p:nvSpPr>
        <p:spPr>
          <a:xfrm>
            <a:off x="5283199" y="653976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A168E2F-372C-4ED9-B82C-277A4FD9C5C7}"/>
              </a:ext>
            </a:extLst>
          </p:cNvPr>
          <p:cNvSpPr txBox="1"/>
          <p:nvPr/>
        </p:nvSpPr>
        <p:spPr>
          <a:xfrm>
            <a:off x="2448560" y="494566"/>
            <a:ext cx="7425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pDNA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ED4590A-D76B-48DE-A410-0083639CCEDC}"/>
              </a:ext>
            </a:extLst>
          </p:cNvPr>
          <p:cNvSpPr txBox="1"/>
          <p:nvPr/>
        </p:nvSpPr>
        <p:spPr>
          <a:xfrm>
            <a:off x="3230879" y="50472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481347-E56E-462B-90DE-8838E4A68E82}"/>
              </a:ext>
            </a:extLst>
          </p:cNvPr>
          <p:cNvSpPr txBox="1"/>
          <p:nvPr/>
        </p:nvSpPr>
        <p:spPr>
          <a:xfrm>
            <a:off x="3647439" y="50472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1B00E72-756B-4EDF-B4F5-942E9B397A95}"/>
              </a:ext>
            </a:extLst>
          </p:cNvPr>
          <p:cNvSpPr txBox="1"/>
          <p:nvPr/>
        </p:nvSpPr>
        <p:spPr>
          <a:xfrm>
            <a:off x="3850639" y="50472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736EED-618C-4045-8B8D-6CDB6CC3FB84}"/>
              </a:ext>
            </a:extLst>
          </p:cNvPr>
          <p:cNvSpPr txBox="1"/>
          <p:nvPr/>
        </p:nvSpPr>
        <p:spPr>
          <a:xfrm>
            <a:off x="4053839" y="50472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BCABDE0-0094-4818-98C0-1D5B2A843A1A}"/>
              </a:ext>
            </a:extLst>
          </p:cNvPr>
          <p:cNvSpPr txBox="1"/>
          <p:nvPr/>
        </p:nvSpPr>
        <p:spPr>
          <a:xfrm>
            <a:off x="4460239" y="50472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5F6474B-1827-4E01-906E-E93CE1F28261}"/>
              </a:ext>
            </a:extLst>
          </p:cNvPr>
          <p:cNvSpPr txBox="1"/>
          <p:nvPr/>
        </p:nvSpPr>
        <p:spPr>
          <a:xfrm>
            <a:off x="4663439" y="50472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0F5C208-9910-4D9D-8094-1AA10ADDC530}"/>
              </a:ext>
            </a:extLst>
          </p:cNvPr>
          <p:cNvSpPr txBox="1"/>
          <p:nvPr/>
        </p:nvSpPr>
        <p:spPr>
          <a:xfrm>
            <a:off x="4866639" y="504726"/>
            <a:ext cx="275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0828C64-FE98-4A21-8A80-673DE075FBA4}"/>
              </a:ext>
            </a:extLst>
          </p:cNvPr>
          <p:cNvCxnSpPr/>
          <p:nvPr/>
        </p:nvCxnSpPr>
        <p:spPr>
          <a:xfrm>
            <a:off x="3698239" y="508000"/>
            <a:ext cx="61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0CC9E30-A7C8-44A4-861B-56662EB85C51}"/>
              </a:ext>
            </a:extLst>
          </p:cNvPr>
          <p:cNvCxnSpPr/>
          <p:nvPr/>
        </p:nvCxnSpPr>
        <p:spPr>
          <a:xfrm>
            <a:off x="4500879" y="508000"/>
            <a:ext cx="612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4BC2835-02B3-404B-AEF0-BB8CA83A1C02}"/>
              </a:ext>
            </a:extLst>
          </p:cNvPr>
          <p:cNvSpPr txBox="1"/>
          <p:nvPr/>
        </p:nvSpPr>
        <p:spPr>
          <a:xfrm>
            <a:off x="3535680" y="199926"/>
            <a:ext cx="9356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Wild type</a:t>
            </a:r>
            <a:endParaRPr lang="en-IN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A051FD-1345-4B02-B1C4-6042C70C51DD}"/>
              </a:ext>
            </a:extLst>
          </p:cNvPr>
          <p:cNvSpPr txBox="1"/>
          <p:nvPr/>
        </p:nvSpPr>
        <p:spPr>
          <a:xfrm>
            <a:off x="4460240" y="199927"/>
            <a:ext cx="7339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Mutant</a:t>
            </a:r>
            <a:endParaRPr lang="en-IN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C06F592-00BE-4EA8-A110-FD3992DB1053}"/>
              </a:ext>
            </a:extLst>
          </p:cNvPr>
          <p:cNvSpPr txBox="1"/>
          <p:nvPr/>
        </p:nvSpPr>
        <p:spPr>
          <a:xfrm>
            <a:off x="5567680" y="6191052"/>
            <a:ext cx="772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primer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3556B8D-F6C7-4B1D-A685-59692DACF49B}"/>
              </a:ext>
            </a:extLst>
          </p:cNvPr>
          <p:cNvSpPr txBox="1"/>
          <p:nvPr/>
        </p:nvSpPr>
        <p:spPr>
          <a:xfrm>
            <a:off x="5577840" y="5256332"/>
            <a:ext cx="426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FC2476E-A747-4A93-BEDB-A17A9014D73C}"/>
              </a:ext>
            </a:extLst>
          </p:cNvPr>
          <p:cNvSpPr txBox="1"/>
          <p:nvPr/>
        </p:nvSpPr>
        <p:spPr>
          <a:xfrm>
            <a:off x="5577840" y="3945692"/>
            <a:ext cx="55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5EDB63B-528D-43E9-8DC2-3B6B81489B98}"/>
              </a:ext>
            </a:extLst>
          </p:cNvPr>
          <p:cNvSpPr txBox="1"/>
          <p:nvPr/>
        </p:nvSpPr>
        <p:spPr>
          <a:xfrm>
            <a:off x="5577840" y="3132892"/>
            <a:ext cx="55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1824817-EFD0-43FB-852E-2710D75A6FCE}"/>
              </a:ext>
            </a:extLst>
          </p:cNvPr>
          <p:cNvSpPr txBox="1"/>
          <p:nvPr/>
        </p:nvSpPr>
        <p:spPr>
          <a:xfrm>
            <a:off x="5577840" y="2635052"/>
            <a:ext cx="55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3697CCF-B834-4CAC-BE95-D638EC533428}"/>
              </a:ext>
            </a:extLst>
          </p:cNvPr>
          <p:cNvSpPr txBox="1"/>
          <p:nvPr/>
        </p:nvSpPr>
        <p:spPr>
          <a:xfrm>
            <a:off x="5577840" y="2340412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  <a:endParaRPr lang="en-IN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CEEF84A-B965-4F84-83CF-933180AD64EC}"/>
              </a:ext>
            </a:extLst>
          </p:cNvPr>
          <p:cNvSpPr/>
          <p:nvPr/>
        </p:nvSpPr>
        <p:spPr>
          <a:xfrm>
            <a:off x="3627119" y="3471446"/>
            <a:ext cx="691768" cy="1232634"/>
          </a:xfrm>
          <a:prstGeom prst="rect">
            <a:avLst/>
          </a:prstGeom>
          <a:noFill/>
          <a:ln>
            <a:solidFill>
              <a:srgbClr val="00B0F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TextBox 50">
            <a:extLst>
              <a:ext uri="{FF2B5EF4-FFF2-40B4-BE49-F238E27FC236}">
                <a16:creationId xmlns:a16="http://schemas.microsoft.com/office/drawing/2014/main" id="{52906573-6845-4AE5-9887-5AC77C2A6943}"/>
              </a:ext>
            </a:extLst>
          </p:cNvPr>
          <p:cNvSpPr txBox="1"/>
          <p:nvPr/>
        </p:nvSpPr>
        <p:spPr>
          <a:xfrm>
            <a:off x="1" y="2406918"/>
            <a:ext cx="2799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Primer extension assay to assess the pause by formation of G quadruplex in region 1 and mutant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57685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51</Words>
  <Application>Microsoft Office PowerPoint</Application>
  <PresentationFormat>On-screen Show (4:3)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3</cp:revision>
  <dcterms:created xsi:type="dcterms:W3CDTF">2021-05-21T15:00:39Z</dcterms:created>
  <dcterms:modified xsi:type="dcterms:W3CDTF">2021-05-23T17:15:22Z</dcterms:modified>
</cp:coreProperties>
</file>